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veat Brush" pitchFamily="2" charset="0"/>
      <p:regular r:id="rId31"/>
    </p:embeddedFont>
    <p:embeddedFont>
      <p:font typeface="Oswald" panose="00000500000000000000" pitchFamily="2" charset="0"/>
      <p:regular r:id="rId32"/>
      <p:bold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652E1-20BB-4582-9D74-83E6CCD0DB1F}" v="1" dt="2023-08-13T04:47:12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yeo" userId="59756fa4cef77ae0" providerId="LiveId" clId="{0D4652E1-20BB-4582-9D74-83E6CCD0DB1F}"/>
    <pc:docChg chg="custSel modSld">
      <pc:chgData name="ryan yeo" userId="59756fa4cef77ae0" providerId="LiveId" clId="{0D4652E1-20BB-4582-9D74-83E6CCD0DB1F}" dt="2023-08-13T10:25:09.514" v="6" actId="729"/>
      <pc:docMkLst>
        <pc:docMk/>
      </pc:docMkLst>
      <pc:sldChg chg="mod modShow">
        <pc:chgData name="ryan yeo" userId="59756fa4cef77ae0" providerId="LiveId" clId="{0D4652E1-20BB-4582-9D74-83E6CCD0DB1F}" dt="2023-08-13T10:25:09.514" v="6" actId="729"/>
        <pc:sldMkLst>
          <pc:docMk/>
          <pc:sldMk cId="0" sldId="259"/>
        </pc:sldMkLst>
      </pc:sldChg>
      <pc:sldChg chg="mod modShow">
        <pc:chgData name="ryan yeo" userId="59756fa4cef77ae0" providerId="LiveId" clId="{0D4652E1-20BB-4582-9D74-83E6CCD0DB1F}" dt="2023-08-13T10:24:58.477" v="5" actId="729"/>
        <pc:sldMkLst>
          <pc:docMk/>
          <pc:sldMk cId="0" sldId="260"/>
        </pc:sldMkLst>
      </pc:sldChg>
      <pc:sldChg chg="addSp delSp modSp mod modNotes">
        <pc:chgData name="ryan yeo" userId="59756fa4cef77ae0" providerId="LiveId" clId="{0D4652E1-20BB-4582-9D74-83E6CCD0DB1F}" dt="2023-08-13T04:47:18.190" v="4" actId="1076"/>
        <pc:sldMkLst>
          <pc:docMk/>
          <pc:sldMk cId="0" sldId="273"/>
        </pc:sldMkLst>
        <pc:picChg chg="add mod">
          <ac:chgData name="ryan yeo" userId="59756fa4cef77ae0" providerId="LiveId" clId="{0D4652E1-20BB-4582-9D74-83E6CCD0DB1F}" dt="2023-08-13T04:47:18.190" v="4" actId="1076"/>
          <ac:picMkLst>
            <pc:docMk/>
            <pc:sldMk cId="0" sldId="273"/>
            <ac:picMk id="2" creationId="{B20D8BF8-B53C-3EDD-D835-87A191164B90}"/>
          </ac:picMkLst>
        </pc:picChg>
        <pc:picChg chg="del">
          <ac:chgData name="ryan yeo" userId="59756fa4cef77ae0" providerId="LiveId" clId="{0D4652E1-20BB-4582-9D74-83E6CCD0DB1F}" dt="2023-08-13T04:47:15.364" v="2" actId="478"/>
          <ac:picMkLst>
            <pc:docMk/>
            <pc:sldMk cId="0" sldId="273"/>
            <ac:picMk id="21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ba0c60a0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ba0c60a0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ba0c60a0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ba0c60a0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ba0c60a0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ba0c60a0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ba0c60a0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ba0c60a0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ba0c60a0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ba0c60a0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a0c60a00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ba0c60a00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ba0c60a0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ba0c60a00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ba0c60a00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ba0c60a00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ba0c60a00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ba0c60a00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ba0c60a00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ba0c60a00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ba0c60a0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ba0c60a0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ba0c60a00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ba0c60a00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ba0c60a00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ba0c60a00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ba0c60a00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ba0c60a00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ba0c60a00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ba0c60a00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a0c60a0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ba0c60a0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11b6fa8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11b6fa8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11b6fa85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11b6fa85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11b6fa85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11b6fa85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1b6fa85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11b6fa85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ba0c60a0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ba0c60a0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ba0c60a00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ba0c60a00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ba0c60a00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ba0c60a00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ba0c60a00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ba0c60a00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ba0c60a0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ba0c60a0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ba0c60a00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ba0c60a00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ba0c60a0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ba0c60a0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AIML CA2 Time Series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4150" y="2873975"/>
            <a:ext cx="8915700" cy="17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7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Done By:</a:t>
            </a:r>
            <a:endParaRPr sz="27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Ryan Yeo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P2214452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120">
                <a:solidFill>
                  <a:srgbClr val="BF9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DAAA/FT/2A/01</a:t>
            </a:r>
            <a:endParaRPr sz="2120">
              <a:solidFill>
                <a:srgbClr val="BF9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Prework for ARMA (Electricity)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16375"/>
            <a:ext cx="3745574" cy="212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100" y="2016380"/>
            <a:ext cx="3745574" cy="2127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428925" y="1469225"/>
            <a:ext cx="3216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ACF PACF for m =  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305725" y="1469225"/>
            <a:ext cx="3216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ACF PACF for m =  12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Prework for ARMA (Water)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50" y="1947700"/>
            <a:ext cx="3843674" cy="20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75" y="1947700"/>
            <a:ext cx="4226448" cy="20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(Estimation of using AutoARIMA)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4475"/>
            <a:ext cx="3307001" cy="19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750" y="1801500"/>
            <a:ext cx="4708550" cy="2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(Using Order from ACF and PACF)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75926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25" y="1152475"/>
            <a:ext cx="3844674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088" y="3529300"/>
            <a:ext cx="21431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(Using Order from ACF and PACF)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75925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25" y="1152475"/>
            <a:ext cx="3844674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425" y="3442613"/>
            <a:ext cx="2143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(Using Order from ACF and PACF)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75925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25" y="1152475"/>
            <a:ext cx="3844674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325" y="3550938"/>
            <a:ext cx="22193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(Statistical tests for VARMAX)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22800"/>
            <a:ext cx="3426625" cy="1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3275"/>
            <a:ext cx="3426625" cy="202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675" y="1548425"/>
            <a:ext cx="4829500" cy="12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3425" y="3735288"/>
            <a:ext cx="226695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(VARMAX)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t="-1310" b="1310"/>
          <a:stretch/>
        </p:blipFill>
        <p:spPr>
          <a:xfrm>
            <a:off x="311700" y="1152475"/>
            <a:ext cx="4675926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7625" y="1152475"/>
            <a:ext cx="3844674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875" y="3462825"/>
            <a:ext cx="2314575" cy="13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4. Model Implementation (VARMAX)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4675927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7625" y="1152475"/>
            <a:ext cx="3844674" cy="20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3;p29">
            <a:extLst>
              <a:ext uri="{FF2B5EF4-FFF2-40B4-BE49-F238E27FC236}">
                <a16:creationId xmlns:a16="http://schemas.microsoft.com/office/drawing/2014/main" id="{B20D8BF8-B53C-3EDD-D835-87A191164B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850" y="3339900"/>
            <a:ext cx="2314575" cy="13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Hyperparameter Tuning (Gas)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49900" cy="16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311700" y="1964525"/>
            <a:ext cx="5049900" cy="15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600" y="1152475"/>
            <a:ext cx="3470698" cy="1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150" y="2784175"/>
            <a:ext cx="6510050" cy="23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Font typeface="Caveat Brush"/>
              <a:buAutoNum type="arabicPeriod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59300" y="1152475"/>
            <a:ext cx="929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152475"/>
            <a:ext cx="3419525" cy="9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2268500"/>
            <a:ext cx="3419525" cy="12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3624150"/>
            <a:ext cx="3419525" cy="10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9025" y="1152475"/>
            <a:ext cx="3758250" cy="18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8823" y="3289975"/>
            <a:ext cx="5462474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4925" y="1152475"/>
            <a:ext cx="1396375" cy="1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600" y="1152475"/>
            <a:ext cx="3470698" cy="1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150" y="2784175"/>
            <a:ext cx="6510050" cy="23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5"/>
            <a:ext cx="5049901" cy="16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Hyperparameter Tuning (Water)</a:t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311700" y="1964525"/>
            <a:ext cx="5049900" cy="15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49900" cy="16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Hyperparameter Tuning  (Electricity)</a:t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311700" y="2438450"/>
            <a:ext cx="5049900" cy="1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600" y="1152475"/>
            <a:ext cx="3470698" cy="1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500" y="2784175"/>
            <a:ext cx="6429350" cy="22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Hyperparameter Tuning (VARMA)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1152475"/>
            <a:ext cx="7464899" cy="21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777175" y="1843600"/>
            <a:ext cx="7464900" cy="13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5. Hyperparameter Tuning (VARMA)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0875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450" y="1152475"/>
            <a:ext cx="4511851" cy="18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450" y="3048350"/>
            <a:ext cx="4511851" cy="15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6. Model Evaluation (Gas ARIMA)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00" y="1180500"/>
            <a:ext cx="5166099" cy="33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0500"/>
            <a:ext cx="33528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6. Model Evaluation (Water ARIMA)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0" y="1152475"/>
            <a:ext cx="5166102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8765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6. Model Evaluation (Electricity SARIMAX)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00" y="1152475"/>
            <a:ext cx="51660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7613"/>
            <a:ext cx="30099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6. Model Evaluation (VARMA)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00" y="1152475"/>
            <a:ext cx="51660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37613"/>
            <a:ext cx="34004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6. Model Evaluation (VARMA)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00" y="1137625"/>
            <a:ext cx="5166102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37613"/>
            <a:ext cx="34004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Font typeface="Caveat Brush"/>
              <a:buAutoNum type="arabicPeriod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EDA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159300" y="1152475"/>
            <a:ext cx="929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538300"/>
            <a:ext cx="3983377" cy="264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675" y="292625"/>
            <a:ext cx="4925126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675" y="1846638"/>
            <a:ext cx="4925126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2675" y="3400650"/>
            <a:ext cx="4925126" cy="16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Stationarity Check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519650" cy="203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350" y="1152475"/>
            <a:ext cx="4588950" cy="32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Stationarity Check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0825"/>
            <a:ext cx="3559524" cy="19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450" y="1152475"/>
            <a:ext cx="26365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Stationarity Check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5" y="2151052"/>
            <a:ext cx="2722223" cy="16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00" y="1152475"/>
            <a:ext cx="3136599" cy="39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600" y="1152475"/>
            <a:ext cx="31366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2. Stationary Check (First Order Differencing)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605425" cy="16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25" y="1017725"/>
            <a:ext cx="3605425" cy="40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Prework for ARMA (Gas)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0825"/>
            <a:ext cx="2908274" cy="1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05075"/>
            <a:ext cx="2908274" cy="17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650" y="1152475"/>
            <a:ext cx="5171351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650" y="2905075"/>
            <a:ext cx="5171351" cy="17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3. Prework for ARMA (Electricity)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08274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650" y="1131525"/>
            <a:ext cx="5366775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94150"/>
            <a:ext cx="2642450" cy="18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975" y="2894150"/>
            <a:ext cx="2768974" cy="18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9775" y="2894150"/>
            <a:ext cx="3035649" cy="18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On-screen Show (16:9)</PresentationFormat>
  <Paragraphs>34</Paragraphs>
  <Slides>28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Quattrocento Sans</vt:lpstr>
      <vt:lpstr>Caveat Brush</vt:lpstr>
      <vt:lpstr>Oswald</vt:lpstr>
      <vt:lpstr>Simple Dark</vt:lpstr>
      <vt:lpstr>AIML CA2 Time Series</vt:lpstr>
      <vt:lpstr>EDA</vt:lpstr>
      <vt:lpstr>EDA</vt:lpstr>
      <vt:lpstr>2. Stationarity Check</vt:lpstr>
      <vt:lpstr>2. Stationarity Check</vt:lpstr>
      <vt:lpstr>2. Stationarity Check</vt:lpstr>
      <vt:lpstr>2. Stationary Check (First Order Differencing)</vt:lpstr>
      <vt:lpstr>3. Prework for ARMA (Gas)</vt:lpstr>
      <vt:lpstr>3. Prework for ARMA (Electricity)</vt:lpstr>
      <vt:lpstr>3. Prework for ARMA (Electricity)</vt:lpstr>
      <vt:lpstr>3. Prework for ARMA (Water)</vt:lpstr>
      <vt:lpstr>4. Model Implementation (Estimation of using AutoARIMA)</vt:lpstr>
      <vt:lpstr>4. Model Implementation (Using Order from ACF and PACF)</vt:lpstr>
      <vt:lpstr>4. Model Implementation (Using Order from ACF and PACF)</vt:lpstr>
      <vt:lpstr>4. Model Implementation (Using Order from ACF and PACF)</vt:lpstr>
      <vt:lpstr>4. Model Implementation (Statistical tests for VARMAX)</vt:lpstr>
      <vt:lpstr>4. Model Implementation (VARMAX)</vt:lpstr>
      <vt:lpstr>4. Model Implementation (VARMAX)</vt:lpstr>
      <vt:lpstr>5. Hyperparameter Tuning (Gas)</vt:lpstr>
      <vt:lpstr>5. Hyperparameter Tuning (Water)</vt:lpstr>
      <vt:lpstr>5. Hyperparameter Tuning  (Electricity)</vt:lpstr>
      <vt:lpstr>5. Hyperparameter Tuning (VARMA)</vt:lpstr>
      <vt:lpstr>5. Hyperparameter Tuning (VARMA)</vt:lpstr>
      <vt:lpstr>6. Model Evaluation (Gas ARIMA)</vt:lpstr>
      <vt:lpstr>6. Model Evaluation (Water ARIMA)</vt:lpstr>
      <vt:lpstr>6. Model Evaluation (Electricity SARIMAX)</vt:lpstr>
      <vt:lpstr>6. Model Evaluation (VARMA)</vt:lpstr>
      <vt:lpstr>6. Model Evaluation (VARMA)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CA2 Time Series</dc:title>
  <cp:lastModifiedBy>ryan yeo</cp:lastModifiedBy>
  <cp:revision>1</cp:revision>
  <dcterms:modified xsi:type="dcterms:W3CDTF">2023-08-13T10:25:19Z</dcterms:modified>
</cp:coreProperties>
</file>